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0" r:id="rId2"/>
    <p:sldId id="261" r:id="rId3"/>
    <p:sldId id="262" r:id="rId4"/>
    <p:sldId id="264" r:id="rId5"/>
    <p:sldId id="267" r:id="rId6"/>
    <p:sldId id="265" r:id="rId7"/>
    <p:sldId id="268" r:id="rId8"/>
    <p:sldId id="269" r:id="rId9"/>
    <p:sldId id="277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6" r:id="rId25"/>
    <p:sldId id="285" r:id="rId26"/>
    <p:sldId id="287" r:id="rId27"/>
    <p:sldId id="288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2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3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4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5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6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7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8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9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0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ACD60-9341-48E4-89A4-ABB8B3007E64}" type="datetimeFigureOut">
              <a:rPr lang="ru-RU"/>
              <a:pPr>
                <a:defRPr/>
              </a:pPr>
              <a:t>19.01.2024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BD495-B3A2-4DBB-98FD-945138F534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ashreg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65E4E-393C-4FEF-9C5F-65716C1ADA7C}" type="datetimeFigureOut">
              <a:rPr lang="ru-RU"/>
              <a:pPr>
                <a:defRPr/>
              </a:pPr>
              <a:t>19.01.2024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915B6-B000-43B7-B2F3-BA49366B39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ashreg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08CA5-5723-412C-B414-643EA09A0353}" type="datetimeFigureOut">
              <a:rPr lang="ru-RU"/>
              <a:pPr>
                <a:defRPr/>
              </a:pPr>
              <a:t>19.01.2024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9517E-E28A-4F01-A8FD-CAEAC3A92E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ashreg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4D53C-E94F-4CC7-9F4F-797DC85A7D5B}" type="datetimeFigureOut">
              <a:rPr lang="ru-RU"/>
              <a:pPr>
                <a:defRPr/>
              </a:pPr>
              <a:t>19.01.2024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B97E5A-8484-435F-B625-42DB55E2A4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ashreg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5ACAF-5A7E-4F4C-B30D-96604430FE58}" type="datetimeFigureOut">
              <a:rPr lang="ru-RU"/>
              <a:pPr>
                <a:defRPr/>
              </a:pPr>
              <a:t>19.01.2024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87CC6-F9CB-429D-B2CC-A546C6DB92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ashreg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A3E14-2ECE-4B52-A007-A65A13C70A32}" type="datetimeFigureOut">
              <a:rPr lang="ru-RU"/>
              <a:pPr>
                <a:defRPr/>
              </a:pPr>
              <a:t>19.01.2024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B0A9A-349D-488C-84FC-7248184D78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ashreg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EDE93-935E-4586-AA40-32306D7256AC}" type="datetimeFigureOut">
              <a:rPr lang="ru-RU"/>
              <a:pPr>
                <a:defRPr/>
              </a:pPr>
              <a:t>19.01.2024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B0A6C-17DE-459D-A24C-8D32173A13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ashreg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3C5D7-6CD4-416C-9DA4-090E680FD790}" type="datetimeFigureOut">
              <a:rPr lang="ru-RU"/>
              <a:pPr>
                <a:defRPr/>
              </a:pPr>
              <a:t>19.01.2024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44719-B3B5-47BE-8407-FCEFD2568B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ashreg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E7EA4-D446-415C-BAD9-B3C3906E506B}" type="datetimeFigureOut">
              <a:rPr lang="ru-RU"/>
              <a:pPr>
                <a:defRPr/>
              </a:pPr>
              <a:t>19.01.2024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18508-280D-4F55-A874-8980BBD8FE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ashreg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C2D7B-6AC3-4D44-9C96-FCD351079B8C}" type="datetimeFigureOut">
              <a:rPr lang="ru-RU"/>
              <a:pPr>
                <a:defRPr/>
              </a:pPr>
              <a:t>19.01.2024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BF24B-6E36-4ADA-A9C6-6DEEA58897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ashreg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0B4FF-68CC-4E88-8F0B-D25EF654A2EB}" type="datetimeFigureOut">
              <a:rPr lang="ru-RU"/>
              <a:pPr>
                <a:defRPr/>
              </a:pPr>
              <a:t>19.01.2024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28F44-D83E-4652-A65B-E70286F2DC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ashreg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EF73E21-778A-4674-8E60-E2F3EBFAC7F0}" type="datetimeFigureOut">
              <a:rPr lang="ru-RU"/>
              <a:pPr>
                <a:defRPr/>
              </a:pPr>
              <a:t>19.01.2024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C12635B-AC5A-40F4-AFD7-03C99BCBD5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29" r:id="rId3"/>
    <p:sldLayoutId id="2147483728" r:id="rId4"/>
    <p:sldLayoutId id="2147483727" r:id="rId5"/>
    <p:sldLayoutId id="2147483726" r:id="rId6"/>
    <p:sldLayoutId id="2147483725" r:id="rId7"/>
    <p:sldLayoutId id="2147483724" r:id="rId8"/>
    <p:sldLayoutId id="2147483723" r:id="rId9"/>
    <p:sldLayoutId id="2147483722" r:id="rId10"/>
    <p:sldLayoutId id="2147483721" r:id="rId11"/>
  </p:sldLayoutIdLst>
  <p:transition spd="med">
    <p:sndAc>
      <p:stSnd>
        <p:snd r:embed="rId13" name="cashreg.wav"/>
      </p:stSnd>
    </p:sndAc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3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2"/>
          <p:cNvSpPr>
            <a:spLocks noGrp="1"/>
          </p:cNvSpPr>
          <p:nvPr>
            <p:ph type="title"/>
          </p:nvPr>
        </p:nvSpPr>
        <p:spPr>
          <a:xfrm>
            <a:off x="1331913" y="1268413"/>
            <a:ext cx="6624637" cy="1143000"/>
          </a:xfrm>
        </p:spPr>
        <p:txBody>
          <a:bodyPr/>
          <a:lstStyle/>
          <a:p>
            <a:r>
              <a:rPr lang="ru-RU" sz="6600" dirty="0" smtClean="0">
                <a:solidFill>
                  <a:srgbClr val="C00000"/>
                </a:solidFill>
              </a:rPr>
              <a:t>БРЕЙН-РИНГ</a:t>
            </a:r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1143001" y="3500438"/>
            <a:ext cx="7072337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C00000"/>
                </a:solidFill>
              </a:rPr>
              <a:t>Математическая игра  </a:t>
            </a:r>
          </a:p>
          <a:p>
            <a:pPr algn="ctr"/>
            <a:r>
              <a:rPr lang="ru-RU" sz="3200" dirty="0">
                <a:solidFill>
                  <a:srgbClr val="C00000"/>
                </a:solidFill>
              </a:rPr>
              <a:t>для 7 </a:t>
            </a:r>
            <a:r>
              <a:rPr lang="ru-RU" sz="3200" dirty="0" smtClean="0">
                <a:solidFill>
                  <a:srgbClr val="C00000"/>
                </a:solidFill>
              </a:rPr>
              <a:t>классов</a:t>
            </a:r>
          </a:p>
          <a:p>
            <a:pPr algn="ctr"/>
            <a:endParaRPr lang="ru-RU" sz="3200" dirty="0" smtClean="0">
              <a:solidFill>
                <a:srgbClr val="C00000"/>
              </a:solidFill>
            </a:endParaRPr>
          </a:p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                               </a:t>
            </a:r>
            <a:r>
              <a:rPr lang="ru-RU" sz="2000" dirty="0" err="1" smtClean="0">
                <a:solidFill>
                  <a:srgbClr val="C00000"/>
                </a:solidFill>
              </a:rPr>
              <a:t>Составила:Погорова.Ф.К</a:t>
            </a:r>
            <a:r>
              <a:rPr lang="ru-RU" sz="2000" dirty="0" smtClean="0">
                <a:solidFill>
                  <a:srgbClr val="C00000"/>
                </a:solidFill>
              </a:rPr>
              <a:t>.</a:t>
            </a:r>
            <a:endParaRPr lang="ru-RU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63" y="785813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600" dirty="0" smtClean="0"/>
              <a:t>Равенство с переменной</a:t>
            </a:r>
            <a:br>
              <a:rPr lang="ru-RU" sz="3600" dirty="0" smtClean="0"/>
            </a:b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r>
              <a:rPr lang="ru-RU" smtClean="0"/>
              <a:t>Уравнение.</a:t>
            </a:r>
          </a:p>
        </p:txBody>
      </p:sp>
    </p:spTree>
  </p:cSld>
  <p:clrMapOvr>
    <a:masterClrMapping/>
  </p:clrMapOvr>
  <p:transition spd="med"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63" y="785813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600" dirty="0" smtClean="0"/>
              <a:t>Как называются числа, употребляемые при счете предметов?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r>
              <a:rPr lang="ru-RU" smtClean="0"/>
              <a:t>Натуральные</a:t>
            </a:r>
          </a:p>
        </p:txBody>
      </p:sp>
    </p:spTree>
  </p:cSld>
  <p:clrMapOvr>
    <a:masterClrMapping/>
  </p:clrMapOvr>
  <p:transition spd="med"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63" y="785813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600" dirty="0" smtClean="0"/>
              <a:t>Масса кирпича 1 кг и еще полкирпича. Найдите массу кирпича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r>
              <a:rPr lang="ru-RU" smtClean="0"/>
              <a:t>1 кг</a:t>
            </a:r>
          </a:p>
        </p:txBody>
      </p:sp>
    </p:spTree>
  </p:cSld>
  <p:clrMapOvr>
    <a:masterClrMapping/>
  </p:clrMapOvr>
  <p:transition spd="med"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188" y="1268413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600" dirty="0" smtClean="0"/>
              <a:t>Назовите наименьшее трехзначное число, которое записывается различными цифрами.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95288" y="1844675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r>
              <a:rPr lang="ru-RU" smtClean="0"/>
              <a:t>102</a:t>
            </a:r>
          </a:p>
        </p:txBody>
      </p:sp>
    </p:spTree>
  </p:cSld>
  <p:clrMapOvr>
    <a:masterClrMapping/>
  </p:clrMapOvr>
  <p:transition spd="med"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8313" y="13414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600" dirty="0" smtClean="0"/>
              <a:t>Как называется независимая переменная?</a:t>
            </a:r>
            <a:br>
              <a:rPr lang="ru-RU" sz="3600" dirty="0" smtClean="0"/>
            </a:b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r>
              <a:rPr lang="ru-RU" smtClean="0"/>
              <a:t>Аргумент</a:t>
            </a:r>
          </a:p>
        </p:txBody>
      </p:sp>
    </p:spTree>
  </p:cSld>
  <p:clrMapOvr>
    <a:masterClrMapping/>
  </p:clrMapOvr>
  <p:transition spd="med"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2"/>
          <p:cNvSpPr>
            <a:spLocks noGrp="1"/>
          </p:cNvSpPr>
          <p:nvPr>
            <p:ph type="title"/>
          </p:nvPr>
        </p:nvSpPr>
        <p:spPr>
          <a:xfrm>
            <a:off x="428625" y="2500313"/>
            <a:ext cx="8229600" cy="1143000"/>
          </a:xfrm>
        </p:spPr>
        <p:txBody>
          <a:bodyPr/>
          <a:lstStyle/>
          <a:p>
            <a:r>
              <a:rPr lang="ru-RU" sz="9600" smtClean="0">
                <a:solidFill>
                  <a:srgbClr val="C00000"/>
                </a:solidFill>
              </a:rPr>
              <a:t>3 тур</a:t>
            </a:r>
          </a:p>
        </p:txBody>
      </p:sp>
      <p:sp>
        <p:nvSpPr>
          <p:cNvPr id="27650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endParaRPr lang="ru-RU" smtClean="0"/>
          </a:p>
        </p:txBody>
      </p:sp>
    </p:spTree>
  </p:cSld>
  <p:clrMapOvr>
    <a:masterClrMapping/>
  </p:clrMapOvr>
  <p:transition spd="med"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63" y="785813"/>
            <a:ext cx="8229600" cy="1143000"/>
          </a:xfrm>
        </p:spPr>
        <p:txBody>
          <a:bodyPr/>
          <a:lstStyle/>
          <a:p>
            <a:r>
              <a:rPr lang="ru-RU" sz="3600" smtClean="0"/>
              <a:t>Что такое периметр многоугольника?</a:t>
            </a:r>
            <a:endParaRPr lang="ru-RU" sz="3600" smtClean="0">
              <a:solidFill>
                <a:srgbClr val="C00000"/>
              </a:solidFill>
            </a:endParaRPr>
          </a:p>
        </p:txBody>
      </p:sp>
      <p:sp>
        <p:nvSpPr>
          <p:cNvPr id="2867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endParaRPr lang="ru-RU" smtClean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476500" y="3244850"/>
            <a:ext cx="48879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/>
              <a:t>Сумма длин всех сторон</a:t>
            </a:r>
          </a:p>
        </p:txBody>
      </p:sp>
    </p:spTree>
  </p:cSld>
  <p:clrMapOvr>
    <a:masterClrMapping/>
  </p:clrMapOvr>
  <p:transition spd="med"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63" y="785813"/>
            <a:ext cx="8229600" cy="1143000"/>
          </a:xfrm>
        </p:spPr>
        <p:txBody>
          <a:bodyPr/>
          <a:lstStyle/>
          <a:p>
            <a:r>
              <a:rPr lang="ru-RU" sz="3600" smtClean="0"/>
              <a:t> Равенство двух отношений.</a:t>
            </a:r>
            <a:endParaRPr lang="ru-RU" sz="3600" smtClean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r>
              <a:rPr lang="ru-RU" smtClean="0"/>
              <a:t>Пропорция</a:t>
            </a:r>
          </a:p>
        </p:txBody>
      </p:sp>
    </p:spTree>
  </p:cSld>
  <p:clrMapOvr>
    <a:masterClrMapping/>
  </p:clrMapOvr>
  <p:transition spd="med"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63" y="785813"/>
            <a:ext cx="8229600" cy="1143000"/>
          </a:xfrm>
        </p:spPr>
        <p:txBody>
          <a:bodyPr/>
          <a:lstStyle/>
          <a:p>
            <a:r>
              <a:rPr lang="ru-RU" sz="3600" smtClean="0"/>
              <a:t> Число, взаимно обратное 0,2.</a:t>
            </a:r>
            <a:endParaRPr lang="ru-RU" sz="3600" smtClean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r>
              <a:rPr lang="ru-RU" smtClean="0"/>
              <a:t>5</a:t>
            </a:r>
          </a:p>
        </p:txBody>
      </p:sp>
    </p:spTree>
  </p:cSld>
  <p:clrMapOvr>
    <a:masterClrMapping/>
  </p:clrMapOvr>
  <p:transition spd="med"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63" y="785813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600" dirty="0" smtClean="0"/>
              <a:t>Петух, стоя на одной ноге, весит 3 кг. Сколько он весит, стоя на двух ногах?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r>
              <a:rPr lang="ru-RU" smtClean="0"/>
              <a:t>3 кг</a:t>
            </a:r>
          </a:p>
        </p:txBody>
      </p:sp>
    </p:spTree>
  </p:cSld>
  <p:clrMapOvr>
    <a:masterClrMapping/>
  </p:clrMapOvr>
  <p:transition spd="med"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Цели:</a:t>
            </a:r>
          </a:p>
        </p:txBody>
      </p:sp>
      <p:sp>
        <p:nvSpPr>
          <p:cNvPr id="7169" name="Rectangle 1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dirty="0" smtClean="0"/>
              <a:t>Повышение интереса к изучению математики.</a:t>
            </a:r>
          </a:p>
          <a:p>
            <a:pPr>
              <a:defRPr/>
            </a:pPr>
            <a:r>
              <a:rPr lang="ru-RU" dirty="0" smtClean="0"/>
              <a:t>Развитие умения работать в команде</a:t>
            </a:r>
          </a:p>
          <a:p>
            <a:pPr>
              <a:defRPr/>
            </a:pPr>
            <a:r>
              <a:rPr lang="ru-RU" dirty="0" smtClean="0"/>
              <a:t>Развитие познавательной активности учащихся.</a:t>
            </a:r>
          </a:p>
          <a:p>
            <a:pPr>
              <a:defRPr/>
            </a:pPr>
            <a:r>
              <a:rPr lang="ru-RU" dirty="0" smtClean="0"/>
              <a:t>Развитие логического мышления, внимания, наблюдательности.</a:t>
            </a:r>
          </a:p>
          <a:p>
            <a:pPr>
              <a:defRPr/>
            </a:pPr>
            <a:r>
              <a:rPr lang="ru-RU" dirty="0" smtClean="0"/>
              <a:t>Расширение кругозора.</a:t>
            </a:r>
          </a:p>
          <a:p>
            <a:pPr>
              <a:defRPr/>
            </a:pPr>
            <a:r>
              <a:rPr lang="ru-RU" dirty="0" smtClean="0"/>
              <a:t>Углубление знаний по математике.</a:t>
            </a:r>
          </a:p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  <p:transition spd="med"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63" y="785813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600" dirty="0" smtClean="0"/>
              <a:t>Как называется дробь, в которой числитель больше знаменателя? 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r>
              <a:rPr lang="ru-RU" smtClean="0"/>
              <a:t>Неправильная</a:t>
            </a:r>
          </a:p>
        </p:txBody>
      </p:sp>
    </p:spTree>
  </p:cSld>
  <p:clrMapOvr>
    <a:masterClrMapping/>
  </p:clrMapOvr>
  <p:transition spd="med"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2"/>
          <p:cNvSpPr>
            <a:spLocks noGrp="1"/>
          </p:cNvSpPr>
          <p:nvPr>
            <p:ph type="title"/>
          </p:nvPr>
        </p:nvSpPr>
        <p:spPr>
          <a:xfrm>
            <a:off x="500063" y="2357438"/>
            <a:ext cx="8229600" cy="1143000"/>
          </a:xfrm>
        </p:spPr>
        <p:txBody>
          <a:bodyPr/>
          <a:lstStyle/>
          <a:p>
            <a:r>
              <a:rPr lang="ru-RU" sz="9600" smtClean="0">
                <a:solidFill>
                  <a:srgbClr val="C00000"/>
                </a:solidFill>
              </a:rPr>
              <a:t>ФИНАЛ</a:t>
            </a:r>
          </a:p>
        </p:txBody>
      </p:sp>
      <p:sp>
        <p:nvSpPr>
          <p:cNvPr id="3379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</p:txBody>
      </p:sp>
    </p:spTree>
  </p:cSld>
  <p:clrMapOvr>
    <a:masterClrMapping/>
  </p:clrMapOvr>
  <p:transition spd="med"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750" y="1412875"/>
            <a:ext cx="8229600" cy="1143000"/>
          </a:xfrm>
        </p:spPr>
        <p:txBody>
          <a:bodyPr/>
          <a:lstStyle/>
          <a:p>
            <a:r>
              <a:rPr lang="ru-RU" sz="2800" smtClean="0">
                <a:solidFill>
                  <a:schemeClr val="tx1"/>
                </a:solidFill>
              </a:rPr>
              <a:t>У южноамериканского племени таманаки число 6 – это палец другой руки, 11 – палец ноги. А как  по-такамакски будет 21?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2205038"/>
            <a:ext cx="8229600" cy="3921125"/>
          </a:xfrm>
        </p:spPr>
        <p:txBody>
          <a:bodyPr/>
          <a:lstStyle/>
          <a:p>
            <a:pPr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r>
              <a:rPr lang="ru-RU" smtClean="0"/>
              <a:t>Палец руки другого человека.</a:t>
            </a:r>
          </a:p>
        </p:txBody>
      </p:sp>
    </p:spTree>
  </p:cSld>
  <p:clrMapOvr>
    <a:masterClrMapping/>
  </p:clrMapOvr>
  <p:transition spd="med"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allAtOnce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63" y="785813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Шофер – 5, пешеход – 7, 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а катастрофа - … ?</a:t>
            </a:r>
            <a:br>
              <a:rPr lang="ru-RU" sz="3600" dirty="0" smtClean="0">
                <a:solidFill>
                  <a:schemeClr val="tx1"/>
                </a:solidFill>
              </a:rPr>
            </a:b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r>
              <a:rPr lang="ru-RU" smtClean="0"/>
              <a:t>10 (по числу букв)</a:t>
            </a:r>
          </a:p>
        </p:txBody>
      </p:sp>
    </p:spTree>
  </p:cSld>
  <p:clrMapOvr>
    <a:masterClrMapping/>
  </p:clrMapOvr>
  <p:transition spd="med"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63" y="785813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600" dirty="0" smtClean="0"/>
              <a:t>60 листов книги имеют толщину 1см. Какова толщина всех листов книги, если в ней 240 страниц? 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r>
              <a:rPr lang="ru-RU" smtClean="0"/>
              <a:t>                                </a:t>
            </a:r>
          </a:p>
          <a:p>
            <a:pPr>
              <a:buFontTx/>
              <a:buNone/>
            </a:pPr>
            <a:r>
              <a:rPr lang="ru-RU" smtClean="0"/>
              <a:t>                              </a:t>
            </a:r>
          </a:p>
          <a:p>
            <a:pPr>
              <a:buFontTx/>
              <a:buNone/>
            </a:pPr>
            <a:r>
              <a:rPr lang="ru-RU" smtClean="0"/>
              <a:t>                              2 см</a:t>
            </a:r>
          </a:p>
        </p:txBody>
      </p:sp>
    </p:spTree>
  </p:cSld>
  <p:clrMapOvr>
    <a:masterClrMapping/>
  </p:clrMapOvr>
  <p:transition spd="med"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63" y="785813"/>
            <a:ext cx="8229600" cy="1143000"/>
          </a:xfrm>
        </p:spPr>
        <p:txBody>
          <a:bodyPr/>
          <a:lstStyle/>
          <a:p>
            <a:r>
              <a:rPr lang="ru-RU" sz="2800" smtClean="0">
                <a:solidFill>
                  <a:schemeClr val="tx1"/>
                </a:solidFill>
              </a:rPr>
              <a:t>В 12-этажном доме есть лифт. На первом этаже расположено 2 квартиры, на втором – 4, на третьем – 6; и далее по 6 квартир. Какая кнопка в этом лифте нажимается чаще других?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3776663"/>
          </a:xfrm>
        </p:spPr>
        <p:txBody>
          <a:bodyPr/>
          <a:lstStyle/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r>
              <a:rPr lang="ru-RU" smtClean="0"/>
              <a:t>Кнопка первого этажа (вниз-то все едут!).</a:t>
            </a:r>
          </a:p>
        </p:txBody>
      </p:sp>
    </p:spTree>
  </p:cSld>
  <p:clrMapOvr>
    <a:masterClrMapping/>
  </p:clrMapOvr>
  <p:transition spd="med"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allAtOnce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63" y="785813"/>
            <a:ext cx="8229600" cy="1143000"/>
          </a:xfrm>
        </p:spPr>
        <p:txBody>
          <a:bodyPr/>
          <a:lstStyle/>
          <a:p>
            <a:r>
              <a:rPr lang="ru-RU" sz="3600" smtClean="0"/>
              <a:t>.Где на земле самые длинные сутки? </a:t>
            </a:r>
            <a:endParaRPr lang="ru-RU" sz="3600" smtClean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r>
              <a:rPr lang="ru-RU" smtClean="0"/>
              <a:t>Везде одинаковые!</a:t>
            </a:r>
          </a:p>
        </p:txBody>
      </p:sp>
    </p:spTree>
  </p:cSld>
  <p:clrMapOvr>
    <a:masterClrMapping/>
  </p:clrMapOvr>
  <p:transition spd="med"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allAtOnce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C00000"/>
                </a:solidFill>
              </a:rPr>
              <a:t>Спасибо за игру!</a:t>
            </a:r>
          </a:p>
        </p:txBody>
      </p:sp>
      <p:pic>
        <p:nvPicPr>
          <p:cNvPr id="39938" name="Содержимое 3" descr="200px-Logo_coupe_Russia.pn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643313" y="2000250"/>
            <a:ext cx="1905000" cy="2895600"/>
          </a:xfrm>
        </p:spPr>
      </p:pic>
    </p:spTree>
  </p:cSld>
  <p:clrMapOvr>
    <a:masterClrMapping/>
  </p:clrMapOvr>
  <p:transition spd="med"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3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2916238" y="1844675"/>
            <a:ext cx="3046412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9600">
                <a:solidFill>
                  <a:srgbClr val="C00000"/>
                </a:solidFill>
              </a:rPr>
              <a:t>1 тур</a:t>
            </a:r>
          </a:p>
        </p:txBody>
      </p:sp>
    </p:spTree>
  </p:cSld>
  <p:clrMapOvr>
    <a:masterClrMapping/>
  </p:clrMapOvr>
  <p:transition spd="med"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63" y="857250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6600" dirty="0" smtClean="0"/>
              <a:t>. Наименьшее простое число</a:t>
            </a:r>
            <a:endParaRPr lang="ru-RU" sz="6600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pPr algn="ctr">
              <a:buFontTx/>
              <a:buNone/>
            </a:pPr>
            <a:r>
              <a:rPr lang="ru-RU" sz="4800" smtClean="0"/>
              <a:t> 2</a:t>
            </a:r>
          </a:p>
        </p:txBody>
      </p:sp>
    </p:spTree>
  </p:cSld>
  <p:clrMapOvr>
    <a:masterClrMapping/>
  </p:clrMapOvr>
  <p:transition spd="med"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625" y="1357313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dirty="0" smtClean="0"/>
              <a:t>. В какой стране впервые появились отрицательные числа?</a:t>
            </a:r>
            <a:r>
              <a:rPr lang="ru-RU" sz="6600" dirty="0" smtClean="0"/>
              <a:t/>
            </a:r>
            <a:br>
              <a:rPr lang="ru-RU" sz="6600" dirty="0" smtClean="0"/>
            </a:br>
            <a:endParaRPr lang="ru-RU" sz="6600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pPr>
              <a:buFontTx/>
              <a:buNone/>
            </a:pPr>
            <a:r>
              <a:rPr lang="ru-RU" smtClean="0"/>
              <a:t>                           КИТАЙ</a:t>
            </a:r>
          </a:p>
        </p:txBody>
      </p:sp>
    </p:spTree>
  </p:cSld>
  <p:clrMapOvr>
    <a:masterClrMapping/>
  </p:clrMapOvr>
  <p:transition spd="med"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63" y="857250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600" dirty="0" smtClean="0"/>
              <a:t>Чем больше из нее берешь, тем больше она становится. Что это?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r>
              <a:rPr lang="ru-RU" smtClean="0"/>
              <a:t>Яма</a:t>
            </a:r>
          </a:p>
          <a:p>
            <a:pPr>
              <a:buFontTx/>
              <a:buNone/>
            </a:pPr>
            <a:endParaRPr lang="ru-RU" smtClean="0"/>
          </a:p>
        </p:txBody>
      </p:sp>
    </p:spTree>
  </p:cSld>
  <p:clrMapOvr>
    <a:masterClrMapping/>
  </p:clrMapOvr>
  <p:transition spd="med"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625" y="571500"/>
            <a:ext cx="8229600" cy="19208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Во сколько раз увеличится двузначное число, если к нему приписать такое же число?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r>
              <a:rPr lang="ru-RU" smtClean="0"/>
              <a:t>В 101 раз</a:t>
            </a:r>
          </a:p>
        </p:txBody>
      </p:sp>
    </p:spTree>
  </p:cSld>
  <p:clrMapOvr>
    <a:masterClrMapping/>
  </p:clrMapOvr>
  <p:transition spd="med"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63" y="857250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600" dirty="0" smtClean="0"/>
              <a:t>Полторы трети километра - это сколько?</a:t>
            </a:r>
            <a:br>
              <a:rPr lang="ru-RU" sz="3600" dirty="0" smtClean="0"/>
            </a:b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r>
              <a:rPr lang="ru-RU" smtClean="0"/>
              <a:t>Полкилометра</a:t>
            </a:r>
          </a:p>
        </p:txBody>
      </p:sp>
    </p:spTree>
  </p:cSld>
  <p:clrMapOvr>
    <a:masterClrMapping/>
  </p:clrMapOvr>
  <p:transition spd="med"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539750" y="981075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ru-RU" sz="7200" smtClean="0">
                <a:solidFill>
                  <a:srgbClr val="C00000"/>
                </a:solidFill>
              </a:rPr>
              <a:t>           </a:t>
            </a:r>
          </a:p>
          <a:p>
            <a:pPr>
              <a:buFontTx/>
              <a:buNone/>
            </a:pPr>
            <a:r>
              <a:rPr lang="ru-RU" sz="9600" smtClean="0">
                <a:solidFill>
                  <a:srgbClr val="C00000"/>
                </a:solidFill>
              </a:rPr>
              <a:t>        2 Тур</a:t>
            </a:r>
          </a:p>
        </p:txBody>
      </p:sp>
    </p:spTree>
  </p:cSld>
  <p:clrMapOvr>
    <a:masterClrMapping/>
  </p:clrMapOvr>
  <p:transition spd="med"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слайда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Оформление слайда</Template>
  <TotalTime>130</TotalTime>
  <Words>315</Words>
  <Application>Microsoft Office PowerPoint</Application>
  <PresentationFormat>Экран (4:3)</PresentationFormat>
  <Paragraphs>103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Оформление слайда</vt:lpstr>
      <vt:lpstr>БРЕЙН-РИНГ</vt:lpstr>
      <vt:lpstr>Цели:</vt:lpstr>
      <vt:lpstr>Слайд 3</vt:lpstr>
      <vt:lpstr>. Наименьшее простое число</vt:lpstr>
      <vt:lpstr>. В какой стране впервые появились отрицательные числа? </vt:lpstr>
      <vt:lpstr>Чем больше из нее берешь, тем больше она становится. Что это?</vt:lpstr>
      <vt:lpstr> Во сколько раз увеличится двузначное число, если к нему приписать такое же число?</vt:lpstr>
      <vt:lpstr>Полторы трети километра - это сколько? </vt:lpstr>
      <vt:lpstr>Слайд 9</vt:lpstr>
      <vt:lpstr>Равенство с переменной </vt:lpstr>
      <vt:lpstr>Как называются числа, употребляемые при счете предметов?</vt:lpstr>
      <vt:lpstr>Масса кирпича 1 кг и еще полкирпича. Найдите массу кирпича</vt:lpstr>
      <vt:lpstr>Назовите наименьшее трехзначное число, которое записывается различными цифрами.</vt:lpstr>
      <vt:lpstr>Как называется независимая переменная? </vt:lpstr>
      <vt:lpstr>3 тур</vt:lpstr>
      <vt:lpstr>Что такое периметр многоугольника?</vt:lpstr>
      <vt:lpstr> Равенство двух отношений.</vt:lpstr>
      <vt:lpstr> Число, взаимно обратное 0,2.</vt:lpstr>
      <vt:lpstr>Петух, стоя на одной ноге, весит 3 кг. Сколько он весит, стоя на двух ногах?</vt:lpstr>
      <vt:lpstr>Как называется дробь, в которой числитель больше знаменателя? </vt:lpstr>
      <vt:lpstr>ФИНАЛ</vt:lpstr>
      <vt:lpstr>У южноамериканского племени таманаки число 6 – это палец другой руки, 11 – палец ноги. А как  по-такамакски будет 21?</vt:lpstr>
      <vt:lpstr> Шофер – 5, пешеход – 7,  а катастрофа - … ? </vt:lpstr>
      <vt:lpstr>60 листов книги имеют толщину 1см. Какова толщина всех листов книги, если в ней 240 страниц? </vt:lpstr>
      <vt:lpstr>В 12-этажном доме есть лифт. На первом этаже расположено 2 квартиры, на втором – 4, на третьем – 6; и далее по 6 квартир. Какая кнопка в этом лифте нажимается чаще других?</vt:lpstr>
      <vt:lpstr>.Где на земле самые длинные сутки? </vt:lpstr>
      <vt:lpstr>Спасибо за игру!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Andrey</dc:creator>
  <cp:lastModifiedBy>King</cp:lastModifiedBy>
  <cp:revision>23</cp:revision>
  <dcterms:created xsi:type="dcterms:W3CDTF">2015-02-08T06:12:16Z</dcterms:created>
  <dcterms:modified xsi:type="dcterms:W3CDTF">2024-01-19T15:15:12Z</dcterms:modified>
</cp:coreProperties>
</file>